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74" r:id="rId2"/>
  </p:sldMasterIdLst>
  <p:notesMasterIdLst>
    <p:notesMasterId r:id="rId4"/>
  </p:notesMasterIdLst>
  <p:sldIdLst>
    <p:sldId id="256" r:id="rId3"/>
  </p:sldIdLst>
  <p:sldSz cx="43891200" cy="43891200"/>
  <p:notesSz cx="6858000" cy="9144000"/>
  <p:defaultTextStyle>
    <a:defPPr>
      <a:defRPr lang="en-US"/>
    </a:defPPr>
    <a:lvl1pPr marL="0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1pPr>
    <a:lvl2pPr marL="2106778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2pPr>
    <a:lvl3pPr marL="4213556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3pPr>
    <a:lvl4pPr marL="6320332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4pPr>
    <a:lvl5pPr marL="8427110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5pPr>
    <a:lvl6pPr marL="10533888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6pPr>
    <a:lvl7pPr marL="12640666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7pPr>
    <a:lvl8pPr marL="14747444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8pPr>
    <a:lvl9pPr marL="16854220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141414"/>
    <a:srgbClr val="0070C1"/>
    <a:srgbClr val="3E854B"/>
    <a:srgbClr val="4EA85F"/>
    <a:srgbClr val="F6F8FC"/>
    <a:srgbClr val="8ABEDC"/>
    <a:srgbClr val="194173"/>
    <a:srgbClr val="FFC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2A1A3D-1DA3-412E-9812-AE9CAB6FAFF1}" v="4" dt="2022-09-13T22:26:04.6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9" autoAdjust="0"/>
    <p:restoredTop sz="96229" autoAdjust="0"/>
  </p:normalViewPr>
  <p:slideViewPr>
    <p:cSldViewPr snapToGrid="0" snapToObjects="1">
      <p:cViewPr varScale="1">
        <p:scale>
          <a:sx n="17" d="100"/>
          <a:sy n="17" d="100"/>
        </p:scale>
        <p:origin x="2868" y="72"/>
      </p:cViewPr>
      <p:guideLst>
        <p:guide orient="horz" pos="13824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4" d="100"/>
          <a:sy n="84" d="100"/>
        </p:scale>
        <p:origin x="3732" y="-75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E854B"/>
            </a:solidFill>
            <a:ln>
              <a:solidFill>
                <a:srgbClr val="194173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95-4B26-8EBC-399D693287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70C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95-4B26-8EBC-399D693287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E7E6E6">
                <a:lumMod val="75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95-4B26-8EBC-399D6932879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ysClr val="windowText" lastClr="000000">
                <a:lumMod val="75000"/>
                <a:lumOff val="25000"/>
              </a:sysClr>
            </a:solidFill>
            <a:ln>
              <a:solidFill>
                <a:sysClr val="windowText" lastClr="000000">
                  <a:lumMod val="75000"/>
                  <a:lumOff val="25000"/>
                </a:sysClr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2.25</c:v>
                </c:pt>
                <c:pt idx="1">
                  <c:v>2.75</c:v>
                </c:pt>
                <c:pt idx="2">
                  <c:v>3.25</c:v>
                </c:pt>
                <c:pt idx="3">
                  <c:v>4.75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08-4EC8-8159-E31A3DF870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3970600"/>
        <c:axId val="-2123967576"/>
      </c:barChart>
      <c:catAx>
        <c:axId val="-2123970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23967576"/>
        <c:crosses val="autoZero"/>
        <c:auto val="1"/>
        <c:lblAlgn val="ctr"/>
        <c:lblOffset val="100"/>
        <c:noMultiLvlLbl val="0"/>
      </c:catAx>
      <c:valAx>
        <c:axId val="-2123967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397060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647967995292264E-2"/>
          <c:y val="6.5374377631835887E-2"/>
          <c:w val="0.93984418033431882"/>
          <c:h val="0.88718671896809098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7E6E6">
                <a:lumMod val="75000"/>
              </a:srgbClr>
            </a:solidFill>
            <a:ln>
              <a:solidFill>
                <a:srgbClr val="E7E6E6">
                  <a:lumMod val="75000"/>
                </a:srgbClr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3-52B0-40D1-B502-400025E4728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4-52B0-40D1-B502-400025E4728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52B0-40D1-B502-400025E4728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6-52B0-40D1-B502-400025E4728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B0-40D1-B502-400025E472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70C1"/>
            </a:solidFill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B0-40D1-B502-400025E4728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3E854B"/>
            </a:solidFill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B0-40D1-B502-400025E4728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ysClr val="windowText" lastClr="000000">
                <a:lumMod val="75000"/>
                <a:lumOff val="25000"/>
              </a:sysClr>
            </a:solidFill>
            <a:ln>
              <a:solidFill>
                <a:sysClr val="windowText" lastClr="000000">
                  <a:lumMod val="75000"/>
                  <a:lumOff val="25000"/>
                </a:sysClr>
              </a:solidFill>
            </a:ln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1.5</c:v>
                </c:pt>
                <c:pt idx="2">
                  <c:v>1.25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774-406B-9D86-A91C1D01C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3970600"/>
        <c:axId val="-2123967576"/>
      </c:areaChart>
      <c:catAx>
        <c:axId val="-21239706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23967576"/>
        <c:crosses val="autoZero"/>
        <c:auto val="1"/>
        <c:lblAlgn val="ctr"/>
        <c:lblOffset val="100"/>
        <c:noMultiLvlLbl val="0"/>
      </c:catAx>
      <c:valAx>
        <c:axId val="-2123967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3970600"/>
        <c:crosses val="autoZero"/>
        <c:crossBetween val="midCat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49011-9797-244C-B112-61DB956B1325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5F823-4BC6-3E4B-B86B-49E111A40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7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1pPr>
    <a:lvl2pPr marL="2106778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2pPr>
    <a:lvl3pPr marL="4213556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3pPr>
    <a:lvl4pPr marL="6320332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4pPr>
    <a:lvl5pPr marL="8427110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5pPr>
    <a:lvl6pPr marL="10533888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6pPr>
    <a:lvl7pPr marL="12640666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7pPr>
    <a:lvl8pPr marL="14747444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8pPr>
    <a:lvl9pPr marL="16854220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sr.science.energy.gov/wp-content/uploads/PowerPoint_Recording_Instructions_and_Tips.pdf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06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Want to record video to go with your poster? </a:t>
            </a:r>
            <a:r>
              <a:rPr lang="en-US" dirty="0">
                <a:hlinkClick r:id="rId3"/>
              </a:rPr>
              <a:t>See how here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5F823-4BC6-3E4B-B86B-49E111A40B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91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D4467E3-C4CC-4262-AF78-0B32E1F1FC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"/>
            <a:ext cx="43891201" cy="438912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284A29-4472-4B9D-9740-637933F8032B}"/>
              </a:ext>
            </a:extLst>
          </p:cNvPr>
          <p:cNvSpPr/>
          <p:nvPr userDrawn="1"/>
        </p:nvSpPr>
        <p:spPr>
          <a:xfrm>
            <a:off x="0" y="0"/>
            <a:ext cx="43891200" cy="1485900"/>
          </a:xfrm>
          <a:prstGeom prst="rect">
            <a:avLst/>
          </a:prstGeom>
          <a:solidFill>
            <a:srgbClr val="3E854B"/>
          </a:solidFill>
          <a:ln>
            <a:solidFill>
              <a:srgbClr val="3E85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A51173-F596-416C-937B-50BCF15F7897}"/>
              </a:ext>
            </a:extLst>
          </p:cNvPr>
          <p:cNvSpPr/>
          <p:nvPr userDrawn="1"/>
        </p:nvSpPr>
        <p:spPr>
          <a:xfrm>
            <a:off x="0" y="40862250"/>
            <a:ext cx="43891200" cy="3028950"/>
          </a:xfrm>
          <a:prstGeom prst="rect">
            <a:avLst/>
          </a:prstGeom>
          <a:solidFill>
            <a:srgbClr val="3E854B"/>
          </a:solidFill>
          <a:ln>
            <a:solidFill>
              <a:srgbClr val="3E85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C54C88-1245-4657-B1FE-76012D51AA00}"/>
              </a:ext>
            </a:extLst>
          </p:cNvPr>
          <p:cNvSpPr/>
          <p:nvPr userDrawn="1"/>
        </p:nvSpPr>
        <p:spPr>
          <a:xfrm>
            <a:off x="0" y="40519350"/>
            <a:ext cx="43948350" cy="365760"/>
          </a:xfrm>
          <a:prstGeom prst="rect">
            <a:avLst/>
          </a:prstGeom>
          <a:solidFill>
            <a:srgbClr val="141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8C14DD-F365-43BA-A1ED-811D0C6EFE8C}"/>
              </a:ext>
            </a:extLst>
          </p:cNvPr>
          <p:cNvSpPr/>
          <p:nvPr userDrawn="1"/>
        </p:nvSpPr>
        <p:spPr>
          <a:xfrm>
            <a:off x="0" y="1485900"/>
            <a:ext cx="43891200" cy="365760"/>
          </a:xfrm>
          <a:prstGeom prst="rect">
            <a:avLst/>
          </a:prstGeom>
          <a:solidFill>
            <a:srgbClr val="141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6ACCAE-566B-4D8A-BBE6-EDD53DF5F1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204150" y="2508501"/>
            <a:ext cx="9227061" cy="43953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91C3EFB-3CB6-4D9E-B195-67E0B2358CE0}"/>
              </a:ext>
            </a:extLst>
          </p:cNvPr>
          <p:cNvSpPr/>
          <p:nvPr userDrawn="1"/>
        </p:nvSpPr>
        <p:spPr>
          <a:xfrm>
            <a:off x="21717000" y="7315200"/>
            <a:ext cx="228600" cy="29260800"/>
          </a:xfrm>
          <a:prstGeom prst="rect">
            <a:avLst/>
          </a:prstGeom>
          <a:solidFill>
            <a:srgbClr val="0070C1"/>
          </a:solidFill>
          <a:ln>
            <a:solidFill>
              <a:srgbClr val="0070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416F19-E72A-4A46-A374-79370BAF8A03}"/>
              </a:ext>
            </a:extLst>
          </p:cNvPr>
          <p:cNvSpPr/>
          <p:nvPr userDrawn="1"/>
        </p:nvSpPr>
        <p:spPr>
          <a:xfrm>
            <a:off x="1347779" y="22656922"/>
            <a:ext cx="41194618" cy="228600"/>
          </a:xfrm>
          <a:prstGeom prst="rect">
            <a:avLst/>
          </a:prstGeom>
          <a:solidFill>
            <a:srgbClr val="0070C1"/>
          </a:solidFill>
          <a:ln>
            <a:solidFill>
              <a:srgbClr val="0070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AEE786-3A35-4207-9966-1DBFAFF0058E}"/>
              </a:ext>
            </a:extLst>
          </p:cNvPr>
          <p:cNvSpPr/>
          <p:nvPr userDrawn="1"/>
        </p:nvSpPr>
        <p:spPr>
          <a:xfrm>
            <a:off x="1349886" y="37245169"/>
            <a:ext cx="40896335" cy="137160"/>
          </a:xfrm>
          <a:prstGeom prst="rect">
            <a:avLst/>
          </a:prstGeom>
          <a:solidFill>
            <a:srgbClr val="404040">
              <a:alpha val="25000"/>
            </a:srgbClr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41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F892B-8631-4FF1-A8C9-F4976DA81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00" y="2925763"/>
            <a:ext cx="14157325" cy="102409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82D864-54DE-43DE-8A5F-5DA25A97A2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659475" y="6319838"/>
            <a:ext cx="22220238" cy="31191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FF4587-4E83-49EE-AA31-D53E1D101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22600" y="13166725"/>
            <a:ext cx="14157325" cy="24395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42C0B3-927A-4903-A962-E6F7EA151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B8AC-1C85-4983-B1CD-19D07C6D9BF5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82DA3-1C2F-4E0F-B3F2-172C76BD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3C915-0950-4F8C-ABD9-FB68203A2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45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23F97-62D5-42C9-A309-2AF84E85F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E20698-8CDB-483D-9EAA-EBA4057495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D7746-D714-4235-AC0D-FCB221277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B8AC-1C85-4983-B1CD-19D07C6D9BF5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3C540-BB7E-4C1F-88EF-0299AE141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A28A0-58D2-4469-AD07-DC1187F9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51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9E68E9-2764-44A1-BB82-0B7720A49F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1410275" y="2336800"/>
            <a:ext cx="9463088" cy="37195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2904F-5695-4402-828F-0C8A26C2D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17838" y="2336800"/>
            <a:ext cx="28240037" cy="37195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BDF5E-9B19-4194-BE84-C737193D4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B8AC-1C85-4983-B1CD-19D07C6D9BF5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19200-9F39-4B23-BA4F-BB5B7952C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C5C26-D38D-4959-87DC-18F8F7FE9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2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ED73C-E89E-46F0-A8E6-FF39F2E48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0" y="7183438"/>
            <a:ext cx="32918400" cy="152796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E5BEB7-A153-4ABB-A45B-2FA96D4C0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23053675"/>
            <a:ext cx="32918400" cy="105965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AE677-A9CC-42D0-8E74-FA85D61D9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B8AC-1C85-4983-B1CD-19D07C6D9BF5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3D1D4-4439-49CD-B20F-845119CB6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8E6C6-FF55-4CCD-8DBA-F1C2B370A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4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29064-6CA2-494C-9237-2F2234624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A09F-0953-4DEB-8F01-C41CDD56B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B840D-BC6D-494C-8E83-0B4B85982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B8AC-1C85-4983-B1CD-19D07C6D9BF5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818D4-7EC6-4E34-ACB7-C6C6B938B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7CA39-22A4-44DC-89F9-D15E1996F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2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26073-830A-4DA2-A40A-93B6BE424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025" y="10942638"/>
            <a:ext cx="37857113" cy="18257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145AF-F5DD-405C-AA2F-B04BCF6AE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4025" y="29371925"/>
            <a:ext cx="37857113" cy="9601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F2B6F-EC44-4F18-82C9-26C4861B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B8AC-1C85-4983-B1CD-19D07C6D9BF5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2C7D9-C26C-4E43-A597-4BF6B98DA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2ECA8-BB12-434F-982A-AF6C4A215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71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8BA74-0E1E-4CF1-93FB-CFB23B570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F036D-DE4F-40F7-B70A-556DF6F3B4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7838" y="11684000"/>
            <a:ext cx="18851562" cy="278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69D37A-77D0-4321-B878-06D7B178C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021800" y="11684000"/>
            <a:ext cx="18851563" cy="278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B5F065-734E-4C29-81BB-453846BD7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B8AC-1C85-4983-B1CD-19D07C6D9BF5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69395-A3FD-4D0B-85A6-98645AAA8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5BA7D-A2C2-4053-AF2D-0242E4FE9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05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3D01D-C0A5-413B-ACF9-0D30E297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00" y="2336800"/>
            <a:ext cx="37857113" cy="8483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6B91F-C48F-4DBB-894F-2B2C2D8EF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2600" y="10760075"/>
            <a:ext cx="18568988" cy="5272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BC57F-288B-4BD4-9E9B-7D5FEA49E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22600" y="16032163"/>
            <a:ext cx="18568988" cy="2358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872C30-92B2-4D54-A391-4776C80FD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220238" y="10760075"/>
            <a:ext cx="18659475" cy="5272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83A7A-7B3D-4E6E-B837-427A0294BB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2220238" y="16032163"/>
            <a:ext cx="18659475" cy="2358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D2FE51-88C5-4C40-9DB5-D09410AD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B8AC-1C85-4983-B1CD-19D07C6D9BF5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532D87-145C-4541-8EC7-AEABC712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634F1D-4816-4249-8ADB-5F79EA126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0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D224A-B5EF-4F53-8ABC-5ECF65C0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F8A258-A965-4B96-88C8-E28305646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B8AC-1C85-4983-B1CD-19D07C6D9BF5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93E913-3E0A-4172-BC2A-41B0A97B7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3574C9-8295-4E72-A5B9-E3F786F28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8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D24D12-3AD8-4938-965C-2E865E0DF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B8AC-1C85-4983-B1CD-19D07C6D9BF5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54DC80-021F-4CA9-BFF4-680EE823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D4F6C-C4DB-4F2F-A259-89AB558A0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9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85478-16D3-4680-B22D-29611D6F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00" y="2925763"/>
            <a:ext cx="14157325" cy="102409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5FA38-EDE4-4ECB-B2ED-40318BBE1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9475" y="6319838"/>
            <a:ext cx="22220238" cy="31191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34E77-F457-4A7B-A49D-3698CF5E7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22600" y="13166725"/>
            <a:ext cx="14157325" cy="24395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144B8-06F8-4A7B-93EC-73D8268EB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B8AC-1C85-4983-B1CD-19D07C6D9BF5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74E24C-9D50-49D2-A8D4-B44482E55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1BA59E-4886-49DB-B315-90BF6A982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60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2336810"/>
            <a:ext cx="3785616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11684000"/>
            <a:ext cx="3785616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40680650"/>
            <a:ext cx="987552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F036B-DBF8-5B4F-BC20-09E6F94E1B75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40680650"/>
            <a:ext cx="1481328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40680650"/>
            <a:ext cx="987552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8D54C-5022-D946-BD44-66017153DE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593FA8-F1C4-AF45-B33A-2EDF4825B3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3891200" cy="438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2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103E9A-7B29-4598-A59B-A4E8E1901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838" y="2336800"/>
            <a:ext cx="37855525" cy="848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36976-5B3B-4617-AADB-7396CC27C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7838" y="11684000"/>
            <a:ext cx="37855525" cy="2784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36060-5E9D-42B5-A4C5-356F4822D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17838" y="40681275"/>
            <a:ext cx="9875837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7B8AC-1C85-4983-B1CD-19D07C6D9BF5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68B83-92A0-4A2F-A294-AD9BB69763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38325" y="40681275"/>
            <a:ext cx="1481455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BC889-D69F-4881-9375-22B5227FA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997525" y="40681275"/>
            <a:ext cx="9875838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1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jp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A51B356-0AB0-9444-8FAF-5D1838F80F79}"/>
              </a:ext>
            </a:extLst>
          </p:cNvPr>
          <p:cNvSpPr txBox="1"/>
          <p:nvPr/>
        </p:nvSpPr>
        <p:spPr>
          <a:xfrm>
            <a:off x="1347778" y="2205885"/>
            <a:ext cx="30438768" cy="1585049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0000" b="1" dirty="0">
                <a:solidFill>
                  <a:srgbClr val="3E85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Heading: Use Arial Bold 100pt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B51073-09D6-B042-9991-0525EE0CF4AB}"/>
              </a:ext>
            </a:extLst>
          </p:cNvPr>
          <p:cNvSpPr txBox="1"/>
          <p:nvPr/>
        </p:nvSpPr>
        <p:spPr>
          <a:xfrm>
            <a:off x="1347779" y="7313260"/>
            <a:ext cx="19240291" cy="4637167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E85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Subhead: Arial Bold 54pt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00" normalizeH="0" baseline="0" noProof="0" dirty="0">
                <a:ln>
                  <a:noFill/>
                </a:ln>
                <a:solidFill>
                  <a:srgbClr val="3E85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 CAPS LOOSE SPACING*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Use Arial 36pt for body text. 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Morbi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Donec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vestibulum, gravida mi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facilisis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mi id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aliquam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eros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lectus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sit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amet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636732-06DD-6148-8524-528F83EA52AD}"/>
              </a:ext>
            </a:extLst>
          </p:cNvPr>
          <p:cNvSpPr txBox="1"/>
          <p:nvPr/>
        </p:nvSpPr>
        <p:spPr>
          <a:xfrm>
            <a:off x="6220029" y="37731723"/>
            <a:ext cx="15725572" cy="304698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Use Arial 36pt italic for body text. Morbi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Donec at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vestibulum.. </a:t>
            </a:r>
          </a:p>
          <a:p>
            <a:pPr>
              <a:spcAft>
                <a:spcPts val="1800"/>
              </a:spcAft>
            </a:pPr>
            <a:endParaRPr lang="en-US" sz="3600" i="1" dirty="0">
              <a:solidFill>
                <a:srgbClr val="141414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3B51073-09D6-B042-9991-0525EE0CF4AB}"/>
              </a:ext>
            </a:extLst>
          </p:cNvPr>
          <p:cNvSpPr txBox="1"/>
          <p:nvPr/>
        </p:nvSpPr>
        <p:spPr>
          <a:xfrm>
            <a:off x="22998859" y="13669408"/>
            <a:ext cx="9421585" cy="724813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Morbi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Donec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vestibulum, gravida mi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facilisis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Proin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maximus,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dignissim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arcu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imperdiet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risus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Ut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egestas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mi id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aliquam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eros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lectus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sit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amet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magna dui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lacus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Curabitur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nisi. Donec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Morbi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sed.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B51073-09D6-B042-9991-0525EE0CF4AB}"/>
              </a:ext>
            </a:extLst>
          </p:cNvPr>
          <p:cNvSpPr txBox="1"/>
          <p:nvPr/>
        </p:nvSpPr>
        <p:spPr>
          <a:xfrm>
            <a:off x="1349886" y="23774400"/>
            <a:ext cx="9421585" cy="1183913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E85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Subhead: Arial Bold 54pt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00" normalizeH="0" baseline="0" noProof="0" dirty="0">
                <a:ln>
                  <a:noFill/>
                </a:ln>
                <a:solidFill>
                  <a:srgbClr val="3E85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 CAPS LOOSE SPACING*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Use Arial 36pt for body text. 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Morbi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Donec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vestibulum, gravida mi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facilisis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Proin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maximus,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dignissim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arcu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imperdiet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risus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Ut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egestas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mi id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aliquam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eros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lectus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sit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amet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magna dui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lacus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Curabitur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nisi. Cras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felis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vel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semper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Duis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Donec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Morbi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D9223F6-988B-4FC1-9C18-3307AC2776F6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rcRect/>
          <a:stretch/>
        </p:blipFill>
        <p:spPr>
          <a:xfrm>
            <a:off x="11489854" y="23809058"/>
            <a:ext cx="9508763" cy="848849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9090E5C-4715-4379-9BA9-92A3315B8FB7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20830" y="13793331"/>
            <a:ext cx="9418320" cy="627888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ED74907-F196-477F-A721-52C3CFC605BC}"/>
              </a:ext>
            </a:extLst>
          </p:cNvPr>
          <p:cNvSpPr txBox="1"/>
          <p:nvPr/>
        </p:nvSpPr>
        <p:spPr>
          <a:xfrm>
            <a:off x="11489854" y="32414288"/>
            <a:ext cx="94752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3E85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Caption: Use Arial 36pt italic. Photos, illustrations and charts may be placed anywhere in line with text. </a:t>
            </a:r>
            <a:endParaRPr lang="en-US" sz="3600" i="1" dirty="0">
              <a:solidFill>
                <a:srgbClr val="3E854B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11736EC-EBB0-4EC0-9D3C-915174616CD8}"/>
              </a:ext>
            </a:extLst>
          </p:cNvPr>
          <p:cNvSpPr txBox="1"/>
          <p:nvPr/>
        </p:nvSpPr>
        <p:spPr>
          <a:xfrm>
            <a:off x="32820830" y="20157595"/>
            <a:ext cx="9418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3E85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Caption: Use Arial 36pt italic. Photos, illustrations and charts may be placed anywhere in line with text.</a:t>
            </a:r>
            <a:endParaRPr lang="en-US" sz="3600" i="1" dirty="0">
              <a:solidFill>
                <a:srgbClr val="3E854B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26" name="Text Box 123">
            <a:extLst>
              <a:ext uri="{FF2B5EF4-FFF2-40B4-BE49-F238E27FC236}">
                <a16:creationId xmlns:a16="http://schemas.microsoft.com/office/drawing/2014/main" id="{0AFCE7A7-0BFB-4D1A-B66D-07F0A7C61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815" y="4320405"/>
            <a:ext cx="30438768" cy="1426738"/>
          </a:xfrm>
          <a:prstGeom prst="rect">
            <a:avLst/>
          </a:prstGeom>
          <a:solidFill>
            <a:srgbClr val="3E854B"/>
          </a:solidFill>
          <a:ln>
            <a:solidFill>
              <a:srgbClr val="3E854B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tIns="457200" rIns="457200" bIns="457200" anchor="ctr" anchorCtr="0"/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Jane Doe, PhD; John Smith, MD; Frederick Jones, MD.   |   Group Name and/or University of Affiliation Goes Here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3290154B-1E7D-4D6B-A685-8B57A8B19C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9780759"/>
              </p:ext>
            </p:extLst>
          </p:nvPr>
        </p:nvGraphicFramePr>
        <p:xfrm>
          <a:off x="1259875" y="12723802"/>
          <a:ext cx="19403866" cy="8772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52D91D43-8A4D-4389-B069-E6B4C9421B17}"/>
              </a:ext>
            </a:extLst>
          </p:cNvPr>
          <p:cNvSpPr txBox="1"/>
          <p:nvPr/>
        </p:nvSpPr>
        <p:spPr>
          <a:xfrm>
            <a:off x="1349886" y="21410220"/>
            <a:ext cx="1940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3E85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 1: Use Arial 36pt italic. </a:t>
            </a:r>
            <a:endParaRPr lang="en-US" sz="3600" i="1" dirty="0">
              <a:solidFill>
                <a:srgbClr val="3E854B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AD4A407-04E4-4B87-B115-62564E3B1352}"/>
              </a:ext>
            </a:extLst>
          </p:cNvPr>
          <p:cNvSpPr/>
          <p:nvPr/>
        </p:nvSpPr>
        <p:spPr>
          <a:xfrm>
            <a:off x="-11436405" y="23892923"/>
            <a:ext cx="2438400" cy="2402869"/>
          </a:xfrm>
          <a:prstGeom prst="rect">
            <a:avLst/>
          </a:prstGeom>
          <a:solidFill>
            <a:srgbClr val="3E854B"/>
          </a:solidFill>
          <a:ln>
            <a:solidFill>
              <a:srgbClr val="3E854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F20E3E-6411-4BA2-A7B3-0F4EC895DE14}"/>
              </a:ext>
            </a:extLst>
          </p:cNvPr>
          <p:cNvSpPr txBox="1"/>
          <p:nvPr/>
        </p:nvSpPr>
        <p:spPr>
          <a:xfrm>
            <a:off x="-8481861" y="23513383"/>
            <a:ext cx="7658099" cy="3921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E854B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Primary Green</a:t>
            </a:r>
          </a:p>
          <a:p>
            <a:r>
              <a:rPr lang="en-US" dirty="0">
                <a:solidFill>
                  <a:srgbClr val="3E854B"/>
                </a:solidFill>
                <a:latin typeface="Arial" panose="020B0604020202020204" pitchFamily="34" charset="0"/>
              </a:rPr>
              <a:t>#3E854B</a:t>
            </a:r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E4D3FE4-169E-4CEE-AC8A-E4750B37325E}"/>
              </a:ext>
            </a:extLst>
          </p:cNvPr>
          <p:cNvSpPr/>
          <p:nvPr/>
        </p:nvSpPr>
        <p:spPr>
          <a:xfrm>
            <a:off x="-11436405" y="27652524"/>
            <a:ext cx="2438400" cy="2402869"/>
          </a:xfrm>
          <a:prstGeom prst="rect">
            <a:avLst/>
          </a:prstGeom>
          <a:solidFill>
            <a:srgbClr val="0070C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1"/>
              </a:solidFill>
              <a:latin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2E9B85-AFD1-42DA-9972-C9DF31570FC2}"/>
              </a:ext>
            </a:extLst>
          </p:cNvPr>
          <p:cNvSpPr txBox="1"/>
          <p:nvPr/>
        </p:nvSpPr>
        <p:spPr>
          <a:xfrm>
            <a:off x="-8453686" y="27438940"/>
            <a:ext cx="7658099" cy="274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1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Blue</a:t>
            </a:r>
            <a:endParaRPr lang="en-US" dirty="0">
              <a:solidFill>
                <a:srgbClr val="0070C1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70C1"/>
                </a:solidFill>
                <a:latin typeface="Arial" panose="020B0604020202020204" pitchFamily="34" charset="0"/>
              </a:rPr>
              <a:t>#0070C1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EF0FADC-8603-4F62-83B6-A04506A01478}"/>
              </a:ext>
            </a:extLst>
          </p:cNvPr>
          <p:cNvSpPr txBox="1"/>
          <p:nvPr/>
        </p:nvSpPr>
        <p:spPr>
          <a:xfrm>
            <a:off x="-11884204" y="2152017"/>
            <a:ext cx="115192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dirty="0">
                <a:solidFill>
                  <a:srgbClr val="3E854B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Type is </a:t>
            </a:r>
            <a:r>
              <a:rPr lang="en-US" sz="8800" b="1" dirty="0">
                <a:solidFill>
                  <a:srgbClr val="3E854B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Arial</a:t>
            </a:r>
            <a:r>
              <a:rPr lang="en-US" sz="8800" dirty="0">
                <a:solidFill>
                  <a:srgbClr val="3E854B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</a:t>
            </a:r>
            <a:br>
              <a:rPr lang="en-US" sz="8800" dirty="0">
                <a:solidFill>
                  <a:srgbClr val="194173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</a:br>
            <a:endParaRPr lang="en-US" sz="8800" dirty="0">
              <a:solidFill>
                <a:srgbClr val="194173"/>
              </a:solidFill>
              <a:latin typeface="Arial" panose="020B0604020202020204" pitchFamily="34" charset="0"/>
              <a:ea typeface="Source Sans Pro" panose="020B0503030403020204" pitchFamily="34" charset="0"/>
              <a:sym typeface="Wingdings" pitchFamily="2" charset="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63EC443-BADB-4321-8AED-F05C64EFA791}"/>
              </a:ext>
            </a:extLst>
          </p:cNvPr>
          <p:cNvSpPr txBox="1"/>
          <p:nvPr/>
        </p:nvSpPr>
        <p:spPr>
          <a:xfrm>
            <a:off x="-11884204" y="4907401"/>
            <a:ext cx="115192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dirty="0">
                <a:solidFill>
                  <a:srgbClr val="3E854B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Go to </a:t>
            </a:r>
            <a:r>
              <a:rPr lang="en-US" sz="8800" b="1" dirty="0">
                <a:solidFill>
                  <a:srgbClr val="3E854B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View&gt;Guides </a:t>
            </a:r>
            <a:r>
              <a:rPr lang="en-US" sz="8800" dirty="0">
                <a:solidFill>
                  <a:srgbClr val="3E854B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to view layout guidelines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A2D6A89-23F3-4CF0-85A9-A25480BDFE2C}"/>
              </a:ext>
            </a:extLst>
          </p:cNvPr>
          <p:cNvSpPr txBox="1"/>
          <p:nvPr/>
        </p:nvSpPr>
        <p:spPr>
          <a:xfrm>
            <a:off x="-14494932" y="8969736"/>
            <a:ext cx="1403153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dirty="0">
                <a:solidFill>
                  <a:srgbClr val="3E854B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*Character spacing can be set to “loose” in the </a:t>
            </a:r>
            <a:r>
              <a:rPr lang="en-US" sz="8800" b="1" dirty="0">
                <a:solidFill>
                  <a:srgbClr val="3E854B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Home Tab </a:t>
            </a:r>
            <a:r>
              <a:rPr lang="en-US" sz="8800" dirty="0">
                <a:solidFill>
                  <a:srgbClr val="3E854B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on the </a:t>
            </a:r>
            <a:r>
              <a:rPr lang="en-US" sz="8800" b="1" dirty="0">
                <a:solidFill>
                  <a:srgbClr val="3E854B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Toolbar</a:t>
            </a:r>
            <a:r>
              <a:rPr lang="en-US" sz="8800" dirty="0">
                <a:solidFill>
                  <a:srgbClr val="3E854B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 below font name</a:t>
            </a:r>
          </a:p>
        </p:txBody>
      </p:sp>
      <p:graphicFrame>
        <p:nvGraphicFramePr>
          <p:cNvPr id="62" name="Chart 61">
            <a:extLst>
              <a:ext uri="{FF2B5EF4-FFF2-40B4-BE49-F238E27FC236}">
                <a16:creationId xmlns:a16="http://schemas.microsoft.com/office/drawing/2014/main" id="{5BF2FD1C-0087-47B8-911B-43DECFF9BC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2036658"/>
              </p:ext>
            </p:extLst>
          </p:nvPr>
        </p:nvGraphicFramePr>
        <p:xfrm>
          <a:off x="22998859" y="23117521"/>
          <a:ext cx="19926368" cy="11051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CD8958D6-9FF7-48FF-B377-2371A7FEF0D0}"/>
              </a:ext>
            </a:extLst>
          </p:cNvPr>
          <p:cNvSpPr txBox="1"/>
          <p:nvPr/>
        </p:nvSpPr>
        <p:spPr>
          <a:xfrm>
            <a:off x="22998859" y="34400613"/>
            <a:ext cx="19928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3E85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 2: Use Arial 36pt italic.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BF9C34A-8030-4384-807A-E5A54E88A716}"/>
              </a:ext>
            </a:extLst>
          </p:cNvPr>
          <p:cNvSpPr txBox="1"/>
          <p:nvPr/>
        </p:nvSpPr>
        <p:spPr>
          <a:xfrm>
            <a:off x="-16288872" y="40521407"/>
            <a:ext cx="15923871" cy="329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3E854B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Additional Logos can be placed in line with the DOE logo </a:t>
            </a:r>
            <a:r>
              <a:rPr lang="en-US" dirty="0">
                <a:solidFill>
                  <a:srgbClr val="3E854B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</a:t>
            </a:r>
            <a:br>
              <a:rPr lang="en-US" dirty="0">
                <a:solidFill>
                  <a:srgbClr val="3E854B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</a:br>
            <a:endParaRPr lang="en-US" sz="3599" dirty="0">
              <a:solidFill>
                <a:srgbClr val="3E854B"/>
              </a:solidFill>
              <a:latin typeface="Arial" panose="020B0604020202020204" pitchFamily="34" charset="0"/>
              <a:ea typeface="Source Sans Pro" panose="020B0503030403020204" pitchFamily="34" charset="0"/>
              <a:sym typeface="Wingdings" pitchFamily="2" charset="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FE2B33-911B-4E84-B7AE-FB33E9ED54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2100375" y="14760432"/>
            <a:ext cx="11636977" cy="5005613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D19C65C-C069-4D2C-ADE0-7A806EE990DD}"/>
              </a:ext>
            </a:extLst>
          </p:cNvPr>
          <p:cNvSpPr/>
          <p:nvPr/>
        </p:nvSpPr>
        <p:spPr>
          <a:xfrm>
            <a:off x="-11385784" y="31657876"/>
            <a:ext cx="2438400" cy="2402869"/>
          </a:xfrm>
          <a:prstGeom prst="rect">
            <a:avLst/>
          </a:prstGeom>
          <a:solidFill>
            <a:srgbClr val="4EA85F"/>
          </a:solidFill>
          <a:ln>
            <a:solidFill>
              <a:srgbClr val="4EA8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1"/>
              </a:solidFill>
              <a:latin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94EFEC4-98A9-47D1-A929-D3D46D4A4E00}"/>
              </a:ext>
            </a:extLst>
          </p:cNvPr>
          <p:cNvSpPr txBox="1"/>
          <p:nvPr/>
        </p:nvSpPr>
        <p:spPr>
          <a:xfrm>
            <a:off x="-8403065" y="31444292"/>
            <a:ext cx="7658099" cy="274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EA85F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Light Green</a:t>
            </a:r>
            <a:endParaRPr lang="en-US" dirty="0">
              <a:solidFill>
                <a:srgbClr val="4EA85F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4EA85F"/>
                </a:solidFill>
                <a:latin typeface="Arial" panose="020B0604020202020204" pitchFamily="34" charset="0"/>
              </a:rPr>
              <a:t>#4EA85F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0AFC0F-14FB-46C0-A59C-B6FBFD2FC31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47199" y="41284229"/>
            <a:ext cx="7795197" cy="1582931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0ABBEB6-17F1-4890-8B1C-A08CFDC06710}"/>
              </a:ext>
            </a:extLst>
          </p:cNvPr>
          <p:cNvSpPr/>
          <p:nvPr/>
        </p:nvSpPr>
        <p:spPr>
          <a:xfrm>
            <a:off x="-11285163" y="35631061"/>
            <a:ext cx="2438400" cy="24028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1"/>
              </a:solidFill>
              <a:latin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A2C7B9A-B991-4847-A332-38E47B2A6B82}"/>
              </a:ext>
            </a:extLst>
          </p:cNvPr>
          <p:cNvSpPr txBox="1"/>
          <p:nvPr/>
        </p:nvSpPr>
        <p:spPr>
          <a:xfrm>
            <a:off x="-8302444" y="35417477"/>
            <a:ext cx="7658099" cy="274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Dark Gray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#404040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F499C0-36B3-4A32-A9ED-E782F6D281E7}"/>
              </a:ext>
            </a:extLst>
          </p:cNvPr>
          <p:cNvSpPr txBox="1"/>
          <p:nvPr/>
        </p:nvSpPr>
        <p:spPr>
          <a:xfrm>
            <a:off x="27908211" y="37687289"/>
            <a:ext cx="9421585" cy="2015936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Lorem ipsum,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adipiscing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Lorem ipsum,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adipiscing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Lorem ipsum,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adipiscing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810F96-0B94-438A-9C0D-B45339676B49}"/>
              </a:ext>
            </a:extLst>
          </p:cNvPr>
          <p:cNvSpPr txBox="1"/>
          <p:nvPr/>
        </p:nvSpPr>
        <p:spPr>
          <a:xfrm>
            <a:off x="1349886" y="37687289"/>
            <a:ext cx="48701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E85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Acknowledgments:</a:t>
            </a:r>
            <a:endParaRPr lang="en-US" sz="36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7BD7DEA-C953-4BD7-AA50-3211582D2404}"/>
              </a:ext>
            </a:extLst>
          </p:cNvPr>
          <p:cNvSpPr txBox="1"/>
          <p:nvPr/>
        </p:nvSpPr>
        <p:spPr>
          <a:xfrm>
            <a:off x="22739358" y="37687289"/>
            <a:ext cx="5513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E85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Information: </a:t>
            </a:r>
            <a:endParaRPr lang="en-US" sz="36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293CBE1-B740-492E-BAD4-5AD1FB1A0B39}"/>
              </a:ext>
            </a:extLst>
          </p:cNvPr>
          <p:cNvSpPr txBox="1"/>
          <p:nvPr/>
        </p:nvSpPr>
        <p:spPr>
          <a:xfrm>
            <a:off x="22998859" y="7315200"/>
            <a:ext cx="19240291" cy="629916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E85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Subhead: Arial Bold 54pt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00" normalizeH="0" baseline="0" noProof="0" dirty="0">
                <a:ln>
                  <a:noFill/>
                </a:ln>
                <a:solidFill>
                  <a:srgbClr val="3E85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 CAPS LOOSE SPACING*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Use Arial 36pt for body text. 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Morbi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Donec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vestibulum, gravida mi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facilisis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mi id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aliquam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eros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lectus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sit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amet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vestibulum, gravida mi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facilisis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Proin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maximus,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dignissim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arcu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imperdiet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risus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Ut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egestas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mi id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aliquam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eros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lectus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sit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amet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magna dui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lacus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Curabitur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nisi. Donec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41414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134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659</TotalTime>
  <Words>692</Words>
  <Application>Microsoft Office PowerPoint</Application>
  <PresentationFormat>Custom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London, Jeffrey</dc:creator>
  <cp:lastModifiedBy>Wasem, Michael</cp:lastModifiedBy>
  <cp:revision>21</cp:revision>
  <dcterms:created xsi:type="dcterms:W3CDTF">2018-05-31T00:48:42Z</dcterms:created>
  <dcterms:modified xsi:type="dcterms:W3CDTF">2022-09-13T22:27:21Z</dcterms:modified>
</cp:coreProperties>
</file>